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10" r:id="rId2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5" Type="http://schemas.openxmlformats.org/officeDocument/2006/relationships/slide" Target="slides/slide10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C650EE0E-ED94-627F-2DE5-4D73693FBDD4}"/>
              </a:ext>
            </a:extLst>
          </p:cNvPr>
          <p:cNvSpPr>
            <a:spLocks noChangeArrowheads="1" noTextEdit="1"/>
          </p:cNvSpPr>
          <p:nvPr>
            <p:ph type="sldImg"/>
          </p:nvPr>
        </p:nvSpPr>
        <p:spPr>
          <a:ln/>
        </p:spPr>
      </p:sp>
      <p:sp>
        <p:nvSpPr>
          <p:cNvPr id="435203" name="Rectangle 3">
            <a:extLst>
              <a:ext uri="{FF2B5EF4-FFF2-40B4-BE49-F238E27FC236}">
                <a16:creationId xmlns:a16="http://schemas.microsoft.com/office/drawing/2014/main" id="{09717FC3-240B-DF9D-4297-D789089560D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3.xml"/><Relationship Id="rId3" Type="http://schemas.openxmlformats.org/officeDocument/2006/relationships/image" Target="../media/image246.jpeg"/><Relationship Id="rId4" Type="http://schemas.openxmlformats.org/officeDocument/2006/relationships/image" Target="../media/image247.jpeg"/><Relationship Id="rId5" Type="http://schemas.openxmlformats.org/officeDocument/2006/relationships/image" Target="../media/image248.jpeg"/><Relationship Id="rId6" Type="http://schemas.openxmlformats.org/officeDocument/2006/relationships/image" Target="../media/image249.png"/><Relationship Id="rId7" Type="http://schemas.openxmlformats.org/officeDocument/2006/relationships/image" Target="../media/image250.jpeg"/><Relationship Id="rId8" Type="http://schemas.openxmlformats.org/officeDocument/2006/relationships/image" Target="../media/image251.jpeg"/><Relationship Id="rId9" Type="http://schemas.openxmlformats.org/officeDocument/2006/relationships/image" Target="../media/image252.jpeg"/><Relationship Id="rId10" Type="http://schemas.openxmlformats.org/officeDocument/2006/relationships/image" Target="../media/image253.jpeg"/><Relationship Id="rId11" Type="http://schemas.openxmlformats.org/officeDocument/2006/relationships/image" Target="../media/image254.jpeg"/></Relationships>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6770" name="Picture 2">
            <a:extLst>
              <a:ext uri="{FF2B5EF4-FFF2-40B4-BE49-F238E27FC236}">
                <a16:creationId xmlns:a16="http://schemas.microsoft.com/office/drawing/2014/main" id="{FEE1F0A2-1337-567C-8586-A722554C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15345"/>
            <a:ext cx="2362200" cy="1404055"/>
          </a:xfrm>
          <a:prstGeom prst="rect">
            <a:avLst/>
          </a:prstGeom>
          <a:noFill/>
          <a:extLst>
            <a:ext uri="{909E8E84-426E-40DD-AFC4-6F175D3DCCD1}">
              <a14:hiddenFill xmlns:a14="http://schemas.microsoft.com/office/drawing/2010/main">
                <a:solidFill>
                  <a:srgbClr val="FFFFFF"/>
                </a:solidFill>
              </a14:hiddenFill>
            </a:ext>
          </a:extLst>
        </p:spPr>
      </p:pic>
      <p:sp>
        <p:nvSpPr>
          <p:cNvPr id="416771" name="Text Box 3">
            <a:extLst>
              <a:ext uri="{FF2B5EF4-FFF2-40B4-BE49-F238E27FC236}">
                <a16:creationId xmlns:a16="http://schemas.microsoft.com/office/drawing/2014/main" id="{9EF3379A-C54E-B163-6469-7DBA4C6A1418}"/>
              </a:ext>
            </a:extLst>
          </p:cNvPr>
          <p:cNvSpPr txBox="1">
            <a:spLocks noChangeArrowheads="1"/>
          </p:cNvSpPr>
          <p:nvPr/>
        </p:nvSpPr>
        <p:spPr bwMode="auto">
          <a:xfrm>
            <a:off x="152401" y="1114778"/>
            <a:ext cx="20874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Plasmodium relictum</a:t>
            </a:r>
          </a:p>
        </p:txBody>
      </p:sp>
      <p:pic>
        <p:nvPicPr>
          <p:cNvPr id="416772" name="Picture 4">
            <a:extLst>
              <a:ext uri="{FF2B5EF4-FFF2-40B4-BE49-F238E27FC236}">
                <a16:creationId xmlns:a16="http://schemas.microsoft.com/office/drawing/2014/main" id="{89A3F73E-2969-3C92-F850-087622F6B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35101"/>
            <a:ext cx="1981200" cy="1316566"/>
          </a:xfrm>
          <a:prstGeom prst="rect">
            <a:avLst/>
          </a:prstGeom>
          <a:noFill/>
          <a:extLst>
            <a:ext uri="{909E8E84-426E-40DD-AFC4-6F175D3DCCD1}">
              <a14:hiddenFill xmlns:a14="http://schemas.microsoft.com/office/drawing/2010/main">
                <a:solidFill>
                  <a:srgbClr val="FFFFFF"/>
                </a:solidFill>
              </a14:hiddenFill>
            </a:ext>
          </a:extLst>
        </p:spPr>
      </p:pic>
      <p:sp>
        <p:nvSpPr>
          <p:cNvPr id="416773" name="Text Box 5">
            <a:extLst>
              <a:ext uri="{FF2B5EF4-FFF2-40B4-BE49-F238E27FC236}">
                <a16:creationId xmlns:a16="http://schemas.microsoft.com/office/drawing/2014/main" id="{E67DEBA8-182C-9992-39FB-F6A3076AB307}"/>
              </a:ext>
            </a:extLst>
          </p:cNvPr>
          <p:cNvSpPr txBox="1">
            <a:spLocks noChangeArrowheads="1"/>
          </p:cNvSpPr>
          <p:nvPr/>
        </p:nvSpPr>
        <p:spPr bwMode="auto">
          <a:xfrm>
            <a:off x="6781800" y="1097844"/>
            <a:ext cx="20349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Trypanosoma avium</a:t>
            </a:r>
          </a:p>
        </p:txBody>
      </p:sp>
      <p:pic>
        <p:nvPicPr>
          <p:cNvPr id="416774" name="Picture 6">
            <a:extLst>
              <a:ext uri="{FF2B5EF4-FFF2-40B4-BE49-F238E27FC236}">
                <a16:creationId xmlns:a16="http://schemas.microsoft.com/office/drawing/2014/main" id="{232E44DB-F49C-6D07-9928-5E80C9383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32200"/>
            <a:ext cx="2133600" cy="1619956"/>
          </a:xfrm>
          <a:prstGeom prst="rect">
            <a:avLst/>
          </a:prstGeom>
          <a:noFill/>
          <a:extLst>
            <a:ext uri="{909E8E84-426E-40DD-AFC4-6F175D3DCCD1}">
              <a14:hiddenFill xmlns:a14="http://schemas.microsoft.com/office/drawing/2010/main">
                <a:solidFill>
                  <a:srgbClr val="FFFFFF"/>
                </a:solidFill>
              </a14:hiddenFill>
            </a:ext>
          </a:extLst>
        </p:spPr>
      </p:pic>
      <p:pic>
        <p:nvPicPr>
          <p:cNvPr id="416775" name="Picture 7">
            <a:extLst>
              <a:ext uri="{FF2B5EF4-FFF2-40B4-BE49-F238E27FC236}">
                <a16:creationId xmlns:a16="http://schemas.microsoft.com/office/drawing/2014/main" id="{138F2203-508B-672B-097E-AA07038BE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790" y="3269545"/>
            <a:ext cx="1642533" cy="2032000"/>
          </a:xfrm>
          <a:prstGeom prst="rect">
            <a:avLst/>
          </a:prstGeom>
          <a:noFill/>
          <a:extLst>
            <a:ext uri="{909E8E84-426E-40DD-AFC4-6F175D3DCCD1}">
              <a14:hiddenFill xmlns:a14="http://schemas.microsoft.com/office/drawing/2010/main">
                <a:solidFill>
                  <a:srgbClr val="FFFFFF"/>
                </a:solidFill>
              </a14:hiddenFill>
            </a:ext>
          </a:extLst>
        </p:spPr>
      </p:pic>
      <p:sp>
        <p:nvSpPr>
          <p:cNvPr id="416776" name="Text Box 8">
            <a:extLst>
              <a:ext uri="{FF2B5EF4-FFF2-40B4-BE49-F238E27FC236}">
                <a16:creationId xmlns:a16="http://schemas.microsoft.com/office/drawing/2014/main" id="{B00FB698-DB93-A1C5-066A-49E906949707}"/>
              </a:ext>
            </a:extLst>
          </p:cNvPr>
          <p:cNvSpPr txBox="1">
            <a:spLocks noChangeArrowheads="1"/>
          </p:cNvSpPr>
          <p:nvPr/>
        </p:nvSpPr>
        <p:spPr bwMode="auto">
          <a:xfrm>
            <a:off x="76200" y="5233812"/>
            <a:ext cx="2475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Haemoproteus columbae</a:t>
            </a:r>
          </a:p>
        </p:txBody>
      </p:sp>
      <p:sp>
        <p:nvSpPr>
          <p:cNvPr id="416777" name="Text Box 9">
            <a:extLst>
              <a:ext uri="{FF2B5EF4-FFF2-40B4-BE49-F238E27FC236}">
                <a16:creationId xmlns:a16="http://schemas.microsoft.com/office/drawing/2014/main" id="{51A435EE-466D-632E-BA9A-7A5195D1278C}"/>
              </a:ext>
            </a:extLst>
          </p:cNvPr>
          <p:cNvSpPr txBox="1">
            <a:spLocks noChangeArrowheads="1"/>
          </p:cNvSpPr>
          <p:nvPr/>
        </p:nvSpPr>
        <p:spPr bwMode="auto">
          <a:xfrm>
            <a:off x="6477000" y="5271911"/>
            <a:ext cx="21563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Leucocytozoon smithi</a:t>
            </a:r>
          </a:p>
        </p:txBody>
      </p:sp>
      <p:pic>
        <p:nvPicPr>
          <p:cNvPr id="416778" name="Picture 10">
            <a:extLst>
              <a:ext uri="{FF2B5EF4-FFF2-40B4-BE49-F238E27FC236}">
                <a16:creationId xmlns:a16="http://schemas.microsoft.com/office/drawing/2014/main" id="{FE4D8D74-EFEB-2DF3-F918-48E3B914E1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1" y="4742745"/>
            <a:ext cx="1483078" cy="1354667"/>
          </a:xfrm>
          <a:prstGeom prst="rect">
            <a:avLst/>
          </a:prstGeom>
          <a:noFill/>
          <a:extLst>
            <a:ext uri="{909E8E84-426E-40DD-AFC4-6F175D3DCCD1}">
              <a14:hiddenFill xmlns:a14="http://schemas.microsoft.com/office/drawing/2010/main">
                <a:solidFill>
                  <a:srgbClr val="FFFFFF"/>
                </a:solidFill>
              </a14:hiddenFill>
            </a:ext>
          </a:extLst>
        </p:spPr>
      </p:pic>
      <p:sp>
        <p:nvSpPr>
          <p:cNvPr id="416779" name="Text Box 11">
            <a:extLst>
              <a:ext uri="{FF2B5EF4-FFF2-40B4-BE49-F238E27FC236}">
                <a16:creationId xmlns:a16="http://schemas.microsoft.com/office/drawing/2014/main" id="{DDDF3908-844C-9315-B676-825AF56E4F93}"/>
              </a:ext>
            </a:extLst>
          </p:cNvPr>
          <p:cNvSpPr txBox="1">
            <a:spLocks noChangeArrowheads="1"/>
          </p:cNvSpPr>
          <p:nvPr/>
        </p:nvSpPr>
        <p:spPr bwMode="auto">
          <a:xfrm>
            <a:off x="3886200" y="1126067"/>
            <a:ext cx="118974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Comic Sans MS" panose="030F0702030302020204" pitchFamily="66" charset="0"/>
                <a:ea typeface="宋体" panose="02010600030101010101" pitchFamily="2" charset="-122"/>
              </a:rPr>
              <a:t>Vectors</a:t>
            </a:r>
          </a:p>
        </p:txBody>
      </p:sp>
      <p:sp>
        <p:nvSpPr>
          <p:cNvPr id="416780" name="Text Box 12">
            <a:extLst>
              <a:ext uri="{FF2B5EF4-FFF2-40B4-BE49-F238E27FC236}">
                <a16:creationId xmlns:a16="http://schemas.microsoft.com/office/drawing/2014/main" id="{FBC4252E-F764-4074-2648-D30D8E0D40DC}"/>
              </a:ext>
            </a:extLst>
          </p:cNvPr>
          <p:cNvSpPr txBox="1">
            <a:spLocks noChangeArrowheads="1"/>
          </p:cNvSpPr>
          <p:nvPr/>
        </p:nvSpPr>
        <p:spPr bwMode="auto">
          <a:xfrm>
            <a:off x="4253089" y="6072011"/>
            <a:ext cx="74571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Arial" panose="020B0604020202020204" pitchFamily="34" charset="0"/>
                <a:ea typeface="宋体" panose="02010600030101010101" pitchFamily="2" charset="-122"/>
              </a:rPr>
              <a:t>Host</a:t>
            </a:r>
          </a:p>
        </p:txBody>
      </p:sp>
      <p:sp>
        <p:nvSpPr>
          <p:cNvPr id="416781" name="Text Box 13">
            <a:extLst>
              <a:ext uri="{FF2B5EF4-FFF2-40B4-BE49-F238E27FC236}">
                <a16:creationId xmlns:a16="http://schemas.microsoft.com/office/drawing/2014/main" id="{4743B128-203F-AD83-9189-041BC1F27135}"/>
              </a:ext>
            </a:extLst>
          </p:cNvPr>
          <p:cNvSpPr txBox="1">
            <a:spLocks noChangeArrowheads="1"/>
          </p:cNvSpPr>
          <p:nvPr/>
        </p:nvSpPr>
        <p:spPr bwMode="auto">
          <a:xfrm>
            <a:off x="2667000" y="376767"/>
            <a:ext cx="41921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3200">
                <a:solidFill>
                  <a:srgbClr val="FAFD00"/>
                </a:solidFill>
                <a:latin typeface="Arial" panose="020B0604020202020204" pitchFamily="34" charset="0"/>
                <a:ea typeface="宋体" panose="02010600030101010101" pitchFamily="2" charset="-122"/>
              </a:rPr>
              <a:t>Blood-borne parasites</a:t>
            </a:r>
          </a:p>
        </p:txBody>
      </p:sp>
      <p:grpSp>
        <p:nvGrpSpPr>
          <p:cNvPr id="416782" name="Group 14">
            <a:extLst>
              <a:ext uri="{FF2B5EF4-FFF2-40B4-BE49-F238E27FC236}">
                <a16:creationId xmlns:a16="http://schemas.microsoft.com/office/drawing/2014/main" id="{7E580DE0-A544-6D10-87FA-C578ED9AB707}"/>
              </a:ext>
            </a:extLst>
          </p:cNvPr>
          <p:cNvGrpSpPr>
            <a:grpSpLocks/>
          </p:cNvGrpSpPr>
          <p:nvPr/>
        </p:nvGrpSpPr>
        <p:grpSpPr bwMode="auto">
          <a:xfrm>
            <a:off x="4972756" y="3090334"/>
            <a:ext cx="1257300" cy="1120423"/>
            <a:chOff x="3720" y="2047"/>
            <a:chExt cx="792" cy="794"/>
          </a:xfrm>
        </p:grpSpPr>
        <p:pic>
          <p:nvPicPr>
            <p:cNvPr id="416783" name="Picture 15">
              <a:extLst>
                <a:ext uri="{FF2B5EF4-FFF2-40B4-BE49-F238E27FC236}">
                  <a16:creationId xmlns:a16="http://schemas.microsoft.com/office/drawing/2014/main" id="{A15CD45F-F9C5-9C93-04A9-AF5EEF3A0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 y="2047"/>
              <a:ext cx="792" cy="578"/>
            </a:xfrm>
            <a:prstGeom prst="rect">
              <a:avLst/>
            </a:prstGeom>
            <a:noFill/>
            <a:extLst>
              <a:ext uri="{909E8E84-426E-40DD-AFC4-6F175D3DCCD1}">
                <a14:hiddenFill xmlns:a14="http://schemas.microsoft.com/office/drawing/2010/main">
                  <a:solidFill>
                    <a:srgbClr val="FFFFFF"/>
                  </a:solidFill>
                </a14:hiddenFill>
              </a:ext>
            </a:extLst>
          </p:spPr>
        </p:pic>
        <p:sp>
          <p:nvSpPr>
            <p:cNvPr id="416784" name="Text Box 16">
              <a:extLst>
                <a:ext uri="{FF2B5EF4-FFF2-40B4-BE49-F238E27FC236}">
                  <a16:creationId xmlns:a16="http://schemas.microsoft.com/office/drawing/2014/main" id="{F386AB87-C980-2DB7-5F1B-09FC8F3F6BE7}"/>
                </a:ext>
              </a:extLst>
            </p:cNvPr>
            <p:cNvSpPr txBox="1">
              <a:spLocks noChangeArrowheads="1"/>
            </p:cNvSpPr>
            <p:nvPr/>
          </p:nvSpPr>
          <p:spPr bwMode="auto">
            <a:xfrm>
              <a:off x="3739" y="2601"/>
              <a:ext cx="6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blackfly</a:t>
              </a:r>
            </a:p>
          </p:txBody>
        </p:sp>
      </p:grpSp>
      <p:grpSp>
        <p:nvGrpSpPr>
          <p:cNvPr id="416785" name="Group 17">
            <a:extLst>
              <a:ext uri="{FF2B5EF4-FFF2-40B4-BE49-F238E27FC236}">
                <a16:creationId xmlns:a16="http://schemas.microsoft.com/office/drawing/2014/main" id="{CE7CA0FC-2113-C7AE-B792-54D64D37D510}"/>
              </a:ext>
            </a:extLst>
          </p:cNvPr>
          <p:cNvGrpSpPr>
            <a:grpSpLocks/>
          </p:cNvGrpSpPr>
          <p:nvPr/>
        </p:nvGrpSpPr>
        <p:grpSpPr bwMode="auto">
          <a:xfrm>
            <a:off x="4648201" y="1600200"/>
            <a:ext cx="1562100" cy="1219200"/>
            <a:chOff x="3456" y="960"/>
            <a:chExt cx="984" cy="864"/>
          </a:xfrm>
        </p:grpSpPr>
        <p:pic>
          <p:nvPicPr>
            <p:cNvPr id="416786" name="Picture 18">
              <a:extLst>
                <a:ext uri="{FF2B5EF4-FFF2-40B4-BE49-F238E27FC236}">
                  <a16:creationId xmlns:a16="http://schemas.microsoft.com/office/drawing/2014/main" id="{C5B07B48-1942-AA54-E9A1-6074450D7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1184"/>
              <a:ext cx="984" cy="640"/>
            </a:xfrm>
            <a:prstGeom prst="rect">
              <a:avLst/>
            </a:prstGeom>
            <a:noFill/>
            <a:extLst>
              <a:ext uri="{909E8E84-426E-40DD-AFC4-6F175D3DCCD1}">
                <a14:hiddenFill xmlns:a14="http://schemas.microsoft.com/office/drawing/2010/main">
                  <a:solidFill>
                    <a:srgbClr val="FFFFFF"/>
                  </a:solidFill>
                </a14:hiddenFill>
              </a:ext>
            </a:extLst>
          </p:spPr>
        </p:pic>
        <p:sp>
          <p:nvSpPr>
            <p:cNvPr id="416787" name="Text Box 19">
              <a:extLst>
                <a:ext uri="{FF2B5EF4-FFF2-40B4-BE49-F238E27FC236}">
                  <a16:creationId xmlns:a16="http://schemas.microsoft.com/office/drawing/2014/main" id="{5BB95BDB-A415-BC44-9C06-59E9EFC77387}"/>
                </a:ext>
              </a:extLst>
            </p:cNvPr>
            <p:cNvSpPr txBox="1">
              <a:spLocks noChangeArrowheads="1"/>
            </p:cNvSpPr>
            <p:nvPr/>
          </p:nvSpPr>
          <p:spPr bwMode="auto">
            <a:xfrm>
              <a:off x="3510" y="960"/>
              <a:ext cx="5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lousefly</a:t>
              </a:r>
            </a:p>
          </p:txBody>
        </p:sp>
      </p:grpSp>
      <p:grpSp>
        <p:nvGrpSpPr>
          <p:cNvPr id="416788" name="Group 20">
            <a:extLst>
              <a:ext uri="{FF2B5EF4-FFF2-40B4-BE49-F238E27FC236}">
                <a16:creationId xmlns:a16="http://schemas.microsoft.com/office/drawing/2014/main" id="{7E9A992F-0AC7-2C70-DD9E-B22F06DF8505}"/>
              </a:ext>
            </a:extLst>
          </p:cNvPr>
          <p:cNvGrpSpPr>
            <a:grpSpLocks/>
          </p:cNvGrpSpPr>
          <p:nvPr/>
        </p:nvGrpSpPr>
        <p:grpSpPr bwMode="auto">
          <a:xfrm>
            <a:off x="3048001" y="1617133"/>
            <a:ext cx="1257300" cy="1316567"/>
            <a:chOff x="1920" y="876"/>
            <a:chExt cx="792" cy="933"/>
          </a:xfrm>
        </p:grpSpPr>
        <p:pic>
          <p:nvPicPr>
            <p:cNvPr id="416789" name="Picture 21">
              <a:extLst>
                <a:ext uri="{FF2B5EF4-FFF2-40B4-BE49-F238E27FC236}">
                  <a16:creationId xmlns:a16="http://schemas.microsoft.com/office/drawing/2014/main" id="{87CFC757-13A0-6B47-5CCA-9546E5CE90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 y="1095"/>
              <a:ext cx="792" cy="714"/>
            </a:xfrm>
            <a:prstGeom prst="rect">
              <a:avLst/>
            </a:prstGeom>
            <a:noFill/>
            <a:extLst>
              <a:ext uri="{909E8E84-426E-40DD-AFC4-6F175D3DCCD1}">
                <a14:hiddenFill xmlns:a14="http://schemas.microsoft.com/office/drawing/2010/main">
                  <a:solidFill>
                    <a:srgbClr val="FFFFFF"/>
                  </a:solidFill>
                </a14:hiddenFill>
              </a:ext>
            </a:extLst>
          </p:spPr>
        </p:pic>
        <p:sp>
          <p:nvSpPr>
            <p:cNvPr id="416790" name="Text Box 22">
              <a:extLst>
                <a:ext uri="{FF2B5EF4-FFF2-40B4-BE49-F238E27FC236}">
                  <a16:creationId xmlns:a16="http://schemas.microsoft.com/office/drawing/2014/main" id="{72EDAD05-DEC9-BFB6-1A86-4BF63062BAF4}"/>
                </a:ext>
              </a:extLst>
            </p:cNvPr>
            <p:cNvSpPr txBox="1">
              <a:spLocks noChangeArrowheads="1"/>
            </p:cNvSpPr>
            <p:nvPr/>
          </p:nvSpPr>
          <p:spPr bwMode="auto">
            <a:xfrm>
              <a:off x="1968" y="876"/>
              <a:ext cx="64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mosquito</a:t>
              </a:r>
            </a:p>
          </p:txBody>
        </p:sp>
      </p:grpSp>
      <p:grpSp>
        <p:nvGrpSpPr>
          <p:cNvPr id="416791" name="Group 23">
            <a:extLst>
              <a:ext uri="{FF2B5EF4-FFF2-40B4-BE49-F238E27FC236}">
                <a16:creationId xmlns:a16="http://schemas.microsoft.com/office/drawing/2014/main" id="{352E7B03-1385-9B95-1453-8D426A5F0C6E}"/>
              </a:ext>
            </a:extLst>
          </p:cNvPr>
          <p:cNvGrpSpPr>
            <a:grpSpLocks/>
          </p:cNvGrpSpPr>
          <p:nvPr/>
        </p:nvGrpSpPr>
        <p:grpSpPr bwMode="auto">
          <a:xfrm>
            <a:off x="3143956" y="3090334"/>
            <a:ext cx="1504244" cy="1188156"/>
            <a:chOff x="1440" y="2064"/>
            <a:chExt cx="948" cy="842"/>
          </a:xfrm>
        </p:grpSpPr>
        <p:pic>
          <p:nvPicPr>
            <p:cNvPr id="416792" name="Picture 24">
              <a:extLst>
                <a:ext uri="{FF2B5EF4-FFF2-40B4-BE49-F238E27FC236}">
                  <a16:creationId xmlns:a16="http://schemas.microsoft.com/office/drawing/2014/main" id="{19B5494D-BD18-5A1F-EA22-B1F6E355BB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2064"/>
              <a:ext cx="948" cy="653"/>
            </a:xfrm>
            <a:prstGeom prst="rect">
              <a:avLst/>
            </a:prstGeom>
            <a:noFill/>
            <a:extLst>
              <a:ext uri="{909E8E84-426E-40DD-AFC4-6F175D3DCCD1}">
                <a14:hiddenFill xmlns:a14="http://schemas.microsoft.com/office/drawing/2010/main">
                  <a:solidFill>
                    <a:srgbClr val="FFFFFF"/>
                  </a:solidFill>
                </a14:hiddenFill>
              </a:ext>
            </a:extLst>
          </p:spPr>
        </p:pic>
        <p:sp>
          <p:nvSpPr>
            <p:cNvPr id="416793" name="Text Box 25">
              <a:extLst>
                <a:ext uri="{FF2B5EF4-FFF2-40B4-BE49-F238E27FC236}">
                  <a16:creationId xmlns:a16="http://schemas.microsoft.com/office/drawing/2014/main" id="{6BA3BE6C-2D5F-D35D-E141-18C23E953443}"/>
                </a:ext>
              </a:extLst>
            </p:cNvPr>
            <p:cNvSpPr txBox="1">
              <a:spLocks noChangeArrowheads="1"/>
            </p:cNvSpPr>
            <p:nvPr/>
          </p:nvSpPr>
          <p:spPr bwMode="auto">
            <a:xfrm>
              <a:off x="1748" y="2666"/>
              <a:ext cx="46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midge</a:t>
              </a:r>
            </a:p>
          </p:txBody>
        </p:sp>
      </p:grpSp>
      <p:sp>
        <p:nvSpPr>
          <p:cNvPr id="416794" name="Oval 26">
            <a:extLst>
              <a:ext uri="{FF2B5EF4-FFF2-40B4-BE49-F238E27FC236}">
                <a16:creationId xmlns:a16="http://schemas.microsoft.com/office/drawing/2014/main" id="{F7E009EB-557B-5540-3418-72038D3DF07A}"/>
              </a:ext>
            </a:extLst>
          </p:cNvPr>
          <p:cNvSpPr>
            <a:spLocks noChangeArrowheads="1"/>
          </p:cNvSpPr>
          <p:nvPr/>
        </p:nvSpPr>
        <p:spPr bwMode="auto">
          <a:xfrm>
            <a:off x="2572456" y="1075267"/>
            <a:ext cx="4133144" cy="352213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